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81" r:id="rId2"/>
    <p:sldId id="256" r:id="rId3"/>
    <p:sldId id="259" r:id="rId4"/>
    <p:sldId id="261" r:id="rId5"/>
    <p:sldId id="272" r:id="rId6"/>
    <p:sldId id="269" r:id="rId7"/>
    <p:sldId id="278" r:id="rId8"/>
    <p:sldId id="274" r:id="rId9"/>
    <p:sldId id="277" r:id="rId10"/>
    <p:sldId id="275" r:id="rId11"/>
    <p:sldId id="260" r:id="rId12"/>
    <p:sldId id="267" r:id="rId13"/>
    <p:sldId id="268" r:id="rId14"/>
    <p:sldId id="276" r:id="rId15"/>
    <p:sldId id="270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FFF"/>
    <a:srgbClr val="B7FFFF"/>
    <a:srgbClr val="9900FF"/>
    <a:srgbClr val="000099"/>
    <a:srgbClr val="CCFFCC"/>
    <a:srgbClr val="F7EBFF"/>
    <a:srgbClr val="EBEBFF"/>
    <a:srgbClr val="E7FFFF"/>
    <a:srgbClr val="00FFFF"/>
    <a:srgbClr val="FF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F2F50-2AC2-4C47-BD69-C837B2C4A0BC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FFD2D-F462-481A-A0D6-84A62CC6F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6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smtClean="0">
                <a:latin typeface="NikoshBAN" pitchFamily="2" charset="0"/>
                <a:cs typeface="NikoshBAN" pitchFamily="2" charset="0"/>
              </a:rPr>
              <a:t>।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FD2D-F462-481A-A0D6-84A62CC6F7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7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সমস্যার</a:t>
            </a:r>
            <a:r>
              <a:rPr lang="bn-IN" baseline="0" dirty="0" smtClean="0"/>
              <a:t> সমাধানটি শিক্ষার্থী দ্বারা বোর্ডে করতে শিক্ষক সহায়তা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FD2D-F462-481A-A0D6-84A62CC6F7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08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পৃশঠা—৪২—উদাহরন—৬ এর অনূরুপ।</a:t>
            </a:r>
            <a:r>
              <a:rPr lang="bn-IN" baseline="0" dirty="0" smtClean="0"/>
              <a:t> সময় – ৫ মিনিট</a:t>
            </a:r>
            <a:r>
              <a:rPr lang="bn-IN" baseline="0" dirty="0" smtClean="0"/>
              <a:t>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প্রশ্নত্তোরের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মাধ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মে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সঠিক উত্তর নির্ণয়ে সহায়তা করতে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FD2D-F462-481A-A0D6-84A62CC6F7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1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 – ৫ মিনিট</a:t>
            </a:r>
            <a:r>
              <a:rPr lang="bn-IN" dirty="0" smtClean="0"/>
              <a:t>।</a:t>
            </a:r>
            <a:r>
              <a:rPr lang="en-US" dirty="0" smtClean="0"/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IN" baseline="0" dirty="0" smtClean="0">
                <a:latin typeface="+mn-lt"/>
                <a:cs typeface="+mn-cs"/>
              </a:rPr>
              <a:t>উত্তর</a:t>
            </a:r>
            <a:r>
              <a:rPr lang="bn-IN" baseline="0" dirty="0" smtClean="0"/>
              <a:t> শিক্ষার্থীদের দ্বারা বোর্ডে লিখেতে সহায়তা করতে পারেন এবং প্রয়োজনে ব্যাখ্যা দিতে পারেন।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FD2D-F462-481A-A0D6-84A62CC6F7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17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সঠিক</a:t>
            </a:r>
            <a:r>
              <a:rPr lang="bn-IN" baseline="0" dirty="0" smtClean="0"/>
              <a:t> উত্তর শিক্ষার্থীদের জানিয়ে দেওয়া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FD2D-F462-481A-A0D6-84A62CC6F7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00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শ্রেণির কাজ </a:t>
            </a:r>
            <a:r>
              <a:rPr lang="bn-IN" baseline="0" dirty="0" smtClean="0"/>
              <a:t>সমাপ্ত </a:t>
            </a:r>
            <a:r>
              <a:rPr lang="bn-IN" baseline="0" dirty="0" smtClean="0"/>
              <a:t>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FD2D-F462-481A-A0D6-84A62CC6F7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3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স্লাতডটি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FD2D-F462-481A-A0D6-84A62CC6F7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5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রুলার দ্বারা কী মাপা হচ্ছে?</a:t>
            </a:r>
            <a:r>
              <a:rPr lang="bn-IN" baseline="0" dirty="0" smtClean="0"/>
              <a:t> শরীরের কোন কোন অংশ মাপা হচ্ছে? প্রশ্নের মাধ্যমে শিক্ষার্থীদের নিকট থেকে উত্তর বের করার চেষ্টা করা যেতে পারে।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FD2D-F462-481A-A0D6-84A62CC6F7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9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পোশাক</a:t>
            </a:r>
            <a:r>
              <a:rPr lang="bn-IN" baseline="0" dirty="0" smtClean="0"/>
              <a:t> তৈরিতে কী মাপা হয়? </a:t>
            </a:r>
            <a:r>
              <a:rPr lang="bn-IN" dirty="0" smtClean="0"/>
              <a:t>প্রশ্নত্তোরের</a:t>
            </a:r>
            <a:r>
              <a:rPr lang="bn-IN" baseline="0" dirty="0" smtClean="0"/>
              <a:t> মাধ্যমে </a:t>
            </a:r>
            <a:r>
              <a:rPr lang="bn-IN" dirty="0" smtClean="0"/>
              <a:t>প্রদত্ত চিত্রের পরিমাপ দেখিয়ে</a:t>
            </a:r>
            <a:r>
              <a:rPr lang="bn-IN" baseline="0" dirty="0" smtClean="0"/>
              <a:t> আজকের পাঠ ঘোষণা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FD2D-F462-481A-A0D6-84A62CC6F7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2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স্লাইডটি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 অথবা দেখানো যেতে পারে।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FD2D-F462-481A-A0D6-84A62CC6F7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64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টেবিল কী দ্বারা মাপা হচ্ছে?</a:t>
            </a:r>
            <a:r>
              <a:rPr lang="bn-IN" baseline="0" dirty="0" smtClean="0"/>
              <a:t> প্রশ্নের মাধ্যমে শিক্ষার্থীদের নিকট থেকে উত্তর বের করার চেষ্টা করা যেতে পারে।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FD2D-F462-481A-A0D6-84A62CC6F7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98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মেট্রিক পদ্ধতিতে</a:t>
            </a:r>
            <a:r>
              <a:rPr lang="bn-IN" baseline="0" dirty="0" smtClean="0"/>
              <a:t> </a:t>
            </a:r>
            <a:r>
              <a:rPr lang="bn-IN" dirty="0" smtClean="0"/>
              <a:t>দৈর্ঘ্য</a:t>
            </a:r>
            <a:r>
              <a:rPr lang="bn-IN" baseline="0" dirty="0" smtClean="0"/>
              <a:t> পরিমাপের একক কী? ১ মিটার অর্থ কী? ব্রিটিশ পদ্ধতিতে দৈর্ঘ্য পরিমাপের একক কী? শিক্ষক শিক্ষার্থীদের নিকট থেকে উত্তর জানার চেষ্টা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FD2D-F462-481A-A0D6-84A62CC6F7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প্রশ্নগুলোর</a:t>
            </a:r>
            <a:r>
              <a:rPr lang="bn-IN" baseline="0" dirty="0" smtClean="0"/>
              <a:t> উত্তর প্রদানের জন্য ২ মিনিট সময় দেয়া যেতে পারে।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প্রশ্নত্তোরের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মাধ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মে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সঠিক উত্তর নির্ণয়ে সহায়তা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FD2D-F462-481A-A0D6-84A62CC6F7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11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চিত্র দ্বারা দৈর্ঘ্য</a:t>
            </a:r>
            <a:r>
              <a:rPr lang="bn-IN" baseline="0" dirty="0" smtClean="0"/>
              <a:t> পরিমাপের একক ও সম্পর্ক শিক্ষার্থীদের দ্বারা বোর্ডে লেখানো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FD2D-F462-481A-A0D6-84A62CC6F7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4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533400" y="1659285"/>
            <a:ext cx="8115300" cy="4031873"/>
          </a:xfrm>
          <a:prstGeom prst="rect">
            <a:avLst/>
          </a:prstGeom>
          <a:solidFill>
            <a:srgbClr val="F5E1F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495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6660" y="457200"/>
            <a:ext cx="7282825" cy="523220"/>
          </a:xfrm>
          <a:prstGeom prst="rect">
            <a:avLst/>
          </a:prstGeom>
          <a:solidFill>
            <a:srgbClr val="FFD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দৈর্ঘ্য পরিমাপের এককসমূহ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6660" y="990600"/>
            <a:ext cx="4006225" cy="3108543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মেট্রিক পদ্ধতি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মিলিমিটার   =  ১ সেন্টিমিটার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সেন্টিমিটার   =  ১ ডেসিমিটার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ডেসিমিটার   =  ১ মিটার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মিটার         =  ১ ডেকা মিটার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ডেকামিটার   =  ১ হেক্টোমিটার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হেক্টোমিটার  = ১ কিলোমিটার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8480" y="980420"/>
            <a:ext cx="3276600" cy="3108543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ব্রিটিশ পদ্ধতি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  ইঞ্চি    =  ১  ফুট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  ফুট      =  ১  গজ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১৭৬০ গজ   =  ১  মাইল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305" y="4114800"/>
            <a:ext cx="728282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মেট্রিক ও ব্রিটিশ পরিমাপের  সম্পর্ক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305" y="4638020"/>
            <a:ext cx="7268776" cy="1815882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১   ইঞ্চি    =    ২. ৫৪ সেন্টিমিটার ( প্রায় )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১  মাইল    =    ১.৬১ কিলোমিটার ( প্রায় )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১  মিটার    =    ৯.৩৭ ইঞ্চি ( প্রায় )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১  কিঃমিঃ  =   ০,৬২ মাইল ( প্রায় 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29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57200" y="457200"/>
            <a:ext cx="8248465" cy="5943600"/>
          </a:xfrm>
          <a:prstGeom prst="rect">
            <a:avLst/>
          </a:prstGeom>
          <a:solidFill>
            <a:srgbClr val="EBEB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527046"/>
            <a:ext cx="3028950" cy="24447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6" y="3886200"/>
            <a:ext cx="3053844" cy="24554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38476"/>
            <a:ext cx="3080514" cy="24333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3569747" y="2965525"/>
            <a:ext cx="11653" cy="9206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11044" y="2965525"/>
            <a:ext cx="2088426" cy="62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200" y="3133785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 কিলোমিটার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9747" y="1828800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কিলোমিটার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86200" y="3896380"/>
            <a:ext cx="4680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কিলোমিটারকে মিটারে প্রকাশ কর।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547914" y="2971800"/>
            <a:ext cx="2014686" cy="9144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0000" y="4608493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বাড়ি থেকে বিদ্যালয়ের দূরত্বকে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কিলোমিটারে প্রকাশ কর।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0" y="2965525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৩৫০০মিটার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২৫সেঃমিঃ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979" y="3973324"/>
            <a:ext cx="69442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437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5" grpId="0"/>
      <p:bldP spid="26" grpId="0"/>
      <p:bldP spid="27" grpId="0"/>
      <p:bldP spid="29" grpId="0" build="p"/>
      <p:bldP spid="31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64403"/>
            <a:ext cx="7924800" cy="830997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484055"/>
            <a:ext cx="3555782" cy="3108543"/>
          </a:xfrm>
          <a:prstGeom prst="rect">
            <a:avLst/>
          </a:prstGeom>
          <a:solidFill>
            <a:srgbClr val="FFD5FF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পুকুরটির দৈর্ঘ্য প্রস্থের ৩গু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চারদিকে একবার প্রদক্ষিণ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করলে ১ কিলোমিটার হাঁটা হয়।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চারদিকে বেড়া দিতে প্রতি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মিটারে ১২ টাকা খরচ হয়।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711005"/>
            <a:ext cx="7975382" cy="1569660"/>
          </a:xfrm>
          <a:prstGeom prst="rect">
            <a:avLst/>
          </a:prstGeom>
          <a:solidFill>
            <a:srgbClr val="EBEB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১ কিলোমিটারকে সেন্টিমিটারে প্রকাশ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খ. পুকুরের দৈর্ঘ্য ও প্রস্থ 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গ. পুকুরের চারদিকে বেড়া দিতে কত খরচ হবে?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1484055"/>
            <a:ext cx="4364182" cy="31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346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609600"/>
            <a:ext cx="7924799" cy="830997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5835" y="1752600"/>
            <a:ext cx="5362365" cy="3046988"/>
          </a:xfrm>
          <a:prstGeom prst="rect">
            <a:avLst/>
          </a:prstGeom>
          <a:solidFill>
            <a:srgbClr val="EBEB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১ কিলোমিটারে কত মিটার?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১ মিটারে কত ইঞ্চি?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কত গজে এক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এক কিলোমিটার কত মাইলের সমান?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এক মাইল কত কিলোমিটারের সমান?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মেট্রিক পদ্ধতিতে দৈর্ঘ্যের একক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099" y="4952998"/>
            <a:ext cx="2262158" cy="584775"/>
          </a:xfrm>
          <a:prstGeom prst="rect">
            <a:avLst/>
          </a:prstGeom>
          <a:solidFill>
            <a:srgbClr val="B7FFFF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১। ১০০০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মিটার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995607" y="4952999"/>
            <a:ext cx="3073277" cy="584775"/>
          </a:xfrm>
          <a:prstGeom prst="rect">
            <a:avLst/>
          </a:prstGeom>
          <a:solidFill>
            <a:srgbClr val="B7FFFF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 ৩৯.৩৭ ইঞ্চি (প্রায়)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102133" y="4953000"/>
            <a:ext cx="2363147" cy="584775"/>
          </a:xfrm>
          <a:prstGeom prst="rect">
            <a:avLst/>
          </a:prstGeom>
          <a:solidFill>
            <a:srgbClr val="B7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৩। ১৭৬০ গজ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987" y="5716104"/>
            <a:ext cx="2885726" cy="584775"/>
          </a:xfrm>
          <a:prstGeom prst="rect">
            <a:avLst/>
          </a:prstGeom>
          <a:solidFill>
            <a:srgbClr val="B7FFFF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৪। ০.৬২ মাইল(প্রায়)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3156633" cy="584775"/>
          </a:xfrm>
          <a:prstGeom prst="rect">
            <a:avLst/>
          </a:prstGeom>
          <a:solidFill>
            <a:srgbClr val="B7FFFF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৫। ১.৬১ কিঃমিঃ(প্রায়)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6705600" y="5716105"/>
            <a:ext cx="1759680" cy="584775"/>
          </a:xfrm>
          <a:prstGeom prst="rect">
            <a:avLst/>
          </a:prstGeom>
          <a:solidFill>
            <a:srgbClr val="B7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৬। মিটার।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3269" r="12775" b="4159"/>
          <a:stretch/>
        </p:blipFill>
        <p:spPr>
          <a:xfrm>
            <a:off x="533401" y="1752600"/>
            <a:ext cx="2539574" cy="3046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19549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16803"/>
            <a:ext cx="7924800" cy="646331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24084"/>
            <a:ext cx="7924800" cy="4031873"/>
          </a:xfrm>
          <a:prstGeom prst="rect">
            <a:avLst/>
          </a:prstGeom>
          <a:solidFill>
            <a:srgbClr val="E7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ড়িতে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২০টি ধাপ আছে। প্রতিটি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ধাপের উচ্চতা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১৫সেঃমিঃ এবং দৈর্ঘ্য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 সেঃমিঃ। প্রতিটি ধাপের জন্য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খরচ ২৪০ টাকা।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সিঁড়িটির মোট উচ্চতা কত 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খ. ধাপগুলোর মোট দৈর্ঘ্য কত?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ড়িটি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তৈরি করতে কত খরচ হবে?</a:t>
            </a: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937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620000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4114800"/>
            <a:ext cx="3510898" cy="18620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568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7200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76600"/>
            <a:ext cx="83058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</a:t>
            </a:r>
            <a:endParaRPr lang="en-US" sz="3200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495800"/>
            <a:ext cx="83058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রায়হানা তছলিম, সহযোগী অধ্যাপক,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হাম্মদ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আহসানুল আলম, সহকারী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টিটিসি, ফেনী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রাজিয়া বেগম, প্রভাষক,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83058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8" y="685800"/>
            <a:ext cx="7635741" cy="5486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411455">
            <a:off x="3048000" y="1081158"/>
            <a:ext cx="4419600" cy="186204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096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608269"/>
            <a:ext cx="4520460" cy="53969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দেবদাস কর্মকার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 মডেল বহুমুখী উচ্চ বিদ্যালয়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রাসেল স্কয়ার,শুক্রাবাদ,ঢাকা-১২০৭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০১৭১৫০১৬১৫৬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debdaskrmkr@yahoo.com</a:t>
            </a:r>
          </a:p>
          <a:p>
            <a:pPr algn="ctr"/>
            <a:endParaRPr lang="bn-IN" sz="3200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619155"/>
            <a:ext cx="3681674" cy="538609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  <a:endParaRPr lang="en-US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IN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endParaRPr lang="bn-BD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পরিমাপ</a:t>
            </a:r>
            <a:endParaRPr lang="bn-IN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১২/১০/২০১৪</a:t>
            </a:r>
            <a:endParaRPr lang="bn-IN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960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495481" cy="534733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97139"/>
            <a:ext cx="75057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2" y="685800"/>
            <a:ext cx="7477128" cy="534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"/>
          <a:stretch/>
        </p:blipFill>
        <p:spPr bwMode="auto">
          <a:xfrm>
            <a:off x="1104899" y="685800"/>
            <a:ext cx="7505701" cy="536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78144"/>
            <a:ext cx="7820024" cy="5452648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9158" y="2632943"/>
            <a:ext cx="5133974" cy="1543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1" y="685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উচ্চতা জানতে কী পরিমাপ করতে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316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48602" cy="4533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57200"/>
            <a:ext cx="7848602" cy="707886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দৈর্ঘ্য পরিমাপ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816025"/>
            <a:ext cx="7848602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পোশাক তৈরির জন্য মাপা হচ্ছে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650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096863"/>
            <a:ext cx="7239000" cy="4770537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 পরিমাপের একক বলতে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 পরিমাপের বিভিন্ন পদ্ধতি ব্যাখ্যা 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দৈর্ঘ্য পরিমাপের আন্তঃসম্পর্ক বর্ণনা করতে 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দৈর্ঘ্য সংক্রান্ত সমস্যার সমাধান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868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960" y="533400"/>
            <a:ext cx="7230856" cy="646331"/>
          </a:xfrm>
          <a:prstGeom prst="rect">
            <a:avLst/>
          </a:prstGeom>
          <a:solidFill>
            <a:srgbClr val="F7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বড় দৈর্ঘ্যের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ফিতা বা টেপ দ্বারা মাপা হয়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322077"/>
              </p:ext>
            </p:extLst>
          </p:nvPr>
        </p:nvGraphicFramePr>
        <p:xfrm>
          <a:off x="4362188" y="263931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2188" y="263931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7117" r="3625" b="13414"/>
          <a:stretch/>
        </p:blipFill>
        <p:spPr>
          <a:xfrm>
            <a:off x="1203960" y="1310574"/>
            <a:ext cx="7230856" cy="3429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4804410"/>
            <a:ext cx="7291816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25120" b="47238"/>
          <a:stretch/>
        </p:blipFill>
        <p:spPr>
          <a:xfrm rot="459826">
            <a:off x="610971" y="1361075"/>
            <a:ext cx="7915304" cy="1100600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2286000" y="3505200"/>
            <a:ext cx="5105400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টেবিল ফিতা বা টেপ দ্বারা মাপা হচ্ছে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64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36449" r="19019" b="38448"/>
          <a:stretch/>
        </p:blipFill>
        <p:spPr>
          <a:xfrm rot="16200000">
            <a:off x="-1794879" y="2894352"/>
            <a:ext cx="5826373" cy="1069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2286000"/>
            <a:ext cx="6858000" cy="156966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◊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মেট্রিক পদ্ধতিতে দৈর্ঘ্য পরিমাপের একক হল মিটার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◊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 মিটার = উত্তর মেরু থেকে বিষুবরেখা পর্যন্ত মোট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দূরত্বের  ১ কোটি ভাগের এক ভাগ।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28985" r="8696" b="23188"/>
          <a:stretch/>
        </p:blipFill>
        <p:spPr>
          <a:xfrm>
            <a:off x="1752601" y="3938268"/>
            <a:ext cx="6858000" cy="17767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52601" y="5816025"/>
            <a:ext cx="6857999" cy="584775"/>
          </a:xfrm>
          <a:prstGeom prst="rect">
            <a:avLst/>
          </a:prstGeom>
          <a:solidFill>
            <a:srgbClr val="F4E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◊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ব্রিটিশ পদ্ধতিতে দৈর্ঘ্য পরিমাপের একক হল গজ।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28650"/>
            <a:ext cx="1581150" cy="1581150"/>
          </a:xfrm>
          <a:prstGeom prst="rect">
            <a:avLst/>
          </a:prstGeom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5057775" y="685800"/>
            <a:ext cx="210502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9000" y="405825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 মেরু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069497" y="405825"/>
            <a:ext cx="1" cy="29426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29000" y="1460256"/>
            <a:ext cx="885825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05826" y="1167868"/>
            <a:ext cx="152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বিষুব রেখা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4191000" y="558225"/>
            <a:ext cx="1752600" cy="1651575"/>
          </a:xfrm>
          <a:prstGeom prst="arc">
            <a:avLst>
              <a:gd name="adj1" fmla="val 10669862"/>
              <a:gd name="adj2" fmla="val 16095995"/>
            </a:avLst>
          </a:prstGeom>
          <a:ln w="38100">
            <a:solidFill>
              <a:srgbClr val="99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851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0" grpId="0" animBg="1"/>
      <p:bldP spid="11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33449" y="457200"/>
            <a:ext cx="7391401" cy="1249997"/>
          </a:xfrm>
          <a:prstGeom prst="horizontalScroll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cs typeface="NikoshBAN" panose="02000000000000000000" pitchFamily="2" charset="0"/>
              </a:rPr>
              <a:t> একক কাজ </a:t>
            </a:r>
            <a:endParaRPr lang="en-US" sz="6000" dirty="0">
              <a:solidFill>
                <a:schemeClr val="tx1"/>
              </a:solidFill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449" y="4262497"/>
            <a:ext cx="7391401" cy="2062103"/>
          </a:xfrm>
          <a:prstGeom prst="rect">
            <a:avLst/>
          </a:prstGeom>
          <a:solidFill>
            <a:srgbClr val="EB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১০ মিলিমিটার =  কত সেন্টিমিটার?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দৈর্ঘ্য পরিমাপের জন্য কী কী পদ্ধতি ব্যবহার করা হয়?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বইয়ের দৈর্ঘ্য মাপতে কী ব্যবহার করা হয়?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খেলার মাঠের দৈর্ঘ্য মাপতে কী ব্যবহার করা হয়?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b="15000"/>
          <a:stretch/>
        </p:blipFill>
        <p:spPr>
          <a:xfrm>
            <a:off x="933449" y="1676400"/>
            <a:ext cx="7391401" cy="24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69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1713</TotalTime>
  <Words>890</Words>
  <Application>Microsoft Office PowerPoint</Application>
  <PresentationFormat>On-screen Show (4:3)</PresentationFormat>
  <Paragraphs>137</Paragraphs>
  <Slides>16</Slides>
  <Notes>14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NikoshBAN</vt:lpstr>
      <vt:lpstr>Times New Roman</vt:lpstr>
      <vt:lpstr>Verdana</vt:lpstr>
      <vt:lpstr>Vrinda</vt:lpstr>
      <vt:lpstr>Wingdings 2</vt:lpstr>
      <vt:lpstr>Aspect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D karmoker</cp:lastModifiedBy>
  <cp:revision>170</cp:revision>
  <dcterms:created xsi:type="dcterms:W3CDTF">2006-08-16T00:00:00Z</dcterms:created>
  <dcterms:modified xsi:type="dcterms:W3CDTF">2016-08-06T11:26:24Z</dcterms:modified>
</cp:coreProperties>
</file>